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9" r:id="rId5"/>
    <p:sldId id="261" r:id="rId6"/>
    <p:sldId id="263" r:id="rId7"/>
    <p:sldId id="262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-739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AA40FF7-DFB9-BFCB-BE70-FB6EA3B67C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C5245AF-3EC6-22EA-137D-633CAD6D23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D5BC574-2080-A8A5-EBA9-64721FE97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14B7572-D196-DA3D-B528-5895BB457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D246A93-DCA4-EC72-C84B-562FE7728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066249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659A669-818D-63CA-D3C9-8AD5E6983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D191992-1357-4D3C-91D7-D9243BCB4E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E5CFE54-0F2B-BDFF-3FC9-751BEDD0D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4C05E3D-A2CB-09E3-5199-EE959F17B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1B9D540-A5DC-5567-2EF1-A760FEBE8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818658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4F13F65F-A2F4-F0B2-1F13-2E2F672A1D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513C003-12F6-7D93-72F5-A37B099015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A993383-A3C3-E4C5-CE3E-C06CB0D0E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0C7959C-82FE-08E7-DAAB-024030414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6CB54BA-3B71-DCAD-2767-B2918ED7E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811864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DB60CE9-F407-4283-8B0F-996CEFA91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A6769A7-1953-3D13-F670-1AD0A93F3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9D24E93-710F-0A59-D323-A03BA787F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641E352-DCE5-FAEE-BEC4-78D9A730C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371E015-00F3-22FD-258C-2413A7BB6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425573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A1D9CA8-07D4-7D5E-D4B8-22671A8B9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84FC95C-B6B9-8B9A-5DC6-0902C63EC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B6F7F1A-4B6A-A595-6D1E-3958A62F9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6D33C03-52BD-DCD7-7E33-9471580B8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8336E5D-022E-C1FF-5DE5-E553E6E31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27611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E2A311A-615C-C92B-CF9E-D482D3A13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55998AC-06B4-7EC3-5691-7833F57997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B5319010-6280-E296-607B-B191370567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13DCBD9-AD10-E1F7-CFDE-C76DFDD8D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01843A8-689C-8E00-6E0C-07A39A725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7AE3DAE-96A3-2C12-9735-D22288159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2507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2B31D7C-4FD8-24FC-E330-C24A7E5BC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FD2826A-1743-DE87-6639-3598A5480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DB2AFF0-18C3-6495-CC87-A1545531A0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7D4E8CAF-9B7C-9CE9-4EE0-7468EAB736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FD5628D0-A31A-DDD0-3DCD-2B86981A71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047B1F55-4DCD-E36A-F548-B0787E07F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F0DD366E-CB55-0CB7-B2B9-5562E005C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77BB792E-D4D3-A6BE-8033-F5C837E84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883239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86D4828-45EB-282C-2C7D-5B26AC900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F704C09-34B6-CFCA-D7A3-2D07B9EC4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7A6121F3-C4CB-C2FA-968C-2A4229914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5102E2E-814A-F9FA-B62A-596F16565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19556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B8710FD7-87BA-A5C2-A5D8-5AE9E9D01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5F74408F-A12B-9EEA-320C-ECB142B5A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F809BF5-1FD4-1E4F-E680-99E0FAAFB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876715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E243468-DD6F-40F8-C9B9-BE54F78B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6B641FA-DDAF-570B-0E7D-0CCFF06CF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3873951-207C-3729-97E2-AC021D3EF9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41959A6-F704-60AA-09E0-0393C7B60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5C1CEE9-2127-C054-E4AA-77EDFF944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814340E-09EE-3E9B-6744-83C301F90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35466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85E5D8-CA0F-C771-AF45-E03C523E6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D61A334B-308E-6E96-DDB0-7D661CC503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25C465E5-8B27-5F57-F034-2D37E89D97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D080432-7E0A-1578-3816-E6132C683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7B095B7-B8F8-9F25-6651-3B476DEFA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CCB4DA6-462A-0181-CBD6-8A9D3477C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72703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8C67DA5F-83C0-EA77-0DB0-111065F10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C203C09-CC64-704C-ED69-5853FADDE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128179C-97A5-3AE7-F4DE-77F08E2463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75965-8551-4FC4-B5AD-38DE5F6A49F6}" type="datetimeFigureOut">
              <a:rPr lang="en-IN" smtClean="0"/>
              <a:pPr/>
              <a:t>14-11-2025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0E499CF-CE61-1070-7FFC-718E106657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695957A-06E0-63A6-7A3E-82B98D11BB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87514-1FBD-4E98-BC5E-A3D4814245E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122036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42588AE5-25E3-9EE0-430A-3444FA1229B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N" dirty="0" err="1"/>
              <a:t>STRICTlLY</a:t>
            </a:r>
            <a:r>
              <a:rPr lang="en-IN" dirty="0"/>
              <a:t> FOLLOW THE  TEMPLATE (With the given heading)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/>
              <a:t>15-minute pitch (10 minutes presentation + 5 minutes discussion) before an expert panel.</a:t>
            </a:r>
          </a:p>
          <a:p>
            <a:pPr algn="l"/>
            <a:r>
              <a:rPr lang="en-US" dirty="0" smtClean="0"/>
              <a:t>Additionally</a:t>
            </a:r>
            <a:r>
              <a:rPr lang="en-US" dirty="0"/>
              <a:t>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.*Visuals*: Use images, graphs, and charts to make your slides visually appealing can be added.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Intellectual property rights: mention if done 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dirty="0"/>
          </a:p>
          <a:p>
            <a:pPr algn="l"/>
            <a:r>
              <a:rPr lang="en-US" dirty="0"/>
              <a:t>                         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IN" dirty="0"/>
          </a:p>
        </p:txBody>
      </p:sp>
      <p:pic>
        <p:nvPicPr>
          <p:cNvPr id="8" name="Image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5443" y="429728"/>
            <a:ext cx="2787650" cy="7239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8867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07DCB1B-769C-2E84-E517-6BAE36AC45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8723" y="2295939"/>
            <a:ext cx="9414553" cy="289597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3100" b="1" dirty="0"/>
              <a:t>SLIDE-1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/>
              <a:t>Title : of the Idea/ product/ process</a:t>
            </a:r>
            <a:br>
              <a:rPr lang="en-US" sz="3100" dirty="0"/>
            </a:br>
            <a:r>
              <a:rPr lang="en-US" sz="3100" dirty="0"/>
              <a:t>Subtitle : A Solution for [Problem/Opportunity]- </a:t>
            </a:r>
            <a:br>
              <a:rPr lang="en-US" sz="3100" dirty="0"/>
            </a:br>
            <a:r>
              <a:rPr lang="en-US" sz="3100" dirty="0"/>
              <a:t>Reg no. </a:t>
            </a:r>
            <a:r>
              <a:rPr lang="en-US" sz="2400" dirty="0"/>
              <a:t/>
            </a:r>
            <a:br>
              <a:rPr lang="en-US" sz="2400" dirty="0"/>
            </a:br>
            <a:endParaRPr lang="en-IN" sz="2400" dirty="0"/>
          </a:p>
        </p:txBody>
      </p:sp>
      <p:pic>
        <p:nvPicPr>
          <p:cNvPr id="6" name="Image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5443" y="429728"/>
            <a:ext cx="2787650" cy="723900"/>
          </a:xfrm>
          <a:prstGeom prst="rect">
            <a:avLst/>
          </a:prstGeom>
        </p:spPr>
      </p:pic>
      <p:pic>
        <p:nvPicPr>
          <p:cNvPr id="4" name="Picture 3" descr="ic lo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29440" y="250257"/>
            <a:ext cx="3032292" cy="10010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94419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07DCB1B-769C-2E84-E517-6BAE36AC45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1977" y="1639184"/>
            <a:ext cx="9414553" cy="171053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/>
              <a:t>Slide 2 A: Introduction-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#Brief introduction of yourself and your team.</a:t>
            </a:r>
            <a:br>
              <a:rPr lang="en-US" sz="2800" dirty="0"/>
            </a:br>
            <a:r>
              <a:rPr lang="en-US" sz="2800" dirty="0"/>
              <a:t># State the purpose of the pitch</a:t>
            </a:r>
            <a:endParaRPr lang="en-IN" sz="2800" dirty="0"/>
          </a:p>
        </p:txBody>
      </p:sp>
      <p:sp>
        <p:nvSpPr>
          <p:cNvPr id="3" name="Title 1">
            <a:extLst>
              <a:ext uri="{FF2B5EF4-FFF2-40B4-BE49-F238E27FC236}">
                <a16:creationId xmlns="" xmlns:a16="http://schemas.microsoft.com/office/drawing/2014/main" id="{E07DCB1B-769C-2E84-E517-6BAE36AC4535}"/>
              </a:ext>
            </a:extLst>
          </p:cNvPr>
          <p:cNvSpPr txBox="1">
            <a:spLocks/>
          </p:cNvSpPr>
          <p:nvPr/>
        </p:nvSpPr>
        <p:spPr>
          <a:xfrm>
            <a:off x="1511977" y="3936585"/>
            <a:ext cx="9414553" cy="2648254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b="1" dirty="0"/>
              <a:t>Slide 2 B: Problem Statement-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#Clearly define the problem you are addressing.</a:t>
            </a:r>
            <a:br>
              <a:rPr lang="en-US" sz="2800" dirty="0"/>
            </a:br>
            <a:r>
              <a:rPr lang="en-US" sz="2800" dirty="0"/>
              <a:t>#Use data, statistics, or quotes to emphasize the importance of solving this problem.</a:t>
            </a:r>
            <a:endParaRPr lang="en-IN" sz="2800" dirty="0"/>
          </a:p>
        </p:txBody>
      </p:sp>
      <p:pic>
        <p:nvPicPr>
          <p:cNvPr id="8" name="Image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5443" y="429728"/>
            <a:ext cx="2787650" cy="723900"/>
          </a:xfrm>
          <a:prstGeom prst="rect">
            <a:avLst/>
          </a:prstGeom>
        </p:spPr>
      </p:pic>
      <p:pic>
        <p:nvPicPr>
          <p:cNvPr id="5" name="Picture 4" descr="ic lo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29440" y="250257"/>
            <a:ext cx="3032292" cy="10010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20793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5852C387-EAF6-6997-888A-14C787065E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6193" y="2235200"/>
            <a:ext cx="9144000" cy="2387600"/>
          </a:xfrm>
        </p:spPr>
        <p:txBody>
          <a:bodyPr>
            <a:normAutofit/>
          </a:bodyPr>
          <a:lstStyle/>
          <a:p>
            <a:r>
              <a:rPr lang="en-US" sz="2800" b="1" dirty="0"/>
              <a:t>Slide 3:Solution</a:t>
            </a:r>
            <a:br>
              <a:rPr lang="en-US" sz="2800" b="1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#Present your idea as the solution.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#Explain how it works and why it is innovative.</a:t>
            </a:r>
            <a:endParaRPr lang="en-IN" sz="2800" dirty="0"/>
          </a:p>
        </p:txBody>
      </p:sp>
      <p:pic>
        <p:nvPicPr>
          <p:cNvPr id="6" name="Image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5443" y="429728"/>
            <a:ext cx="2787650" cy="723900"/>
          </a:xfrm>
          <a:prstGeom prst="rect">
            <a:avLst/>
          </a:prstGeom>
        </p:spPr>
      </p:pic>
      <p:pic>
        <p:nvPicPr>
          <p:cNvPr id="5" name="Picture 4" descr="ic lo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29440" y="250257"/>
            <a:ext cx="3032292" cy="10010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75816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5852C387-EAF6-6997-888A-14C787065E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6193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sz="3100" b="1" dirty="0"/>
              <a:t>Slide 4: Market Opportunity</a:t>
            </a:r>
            <a:br>
              <a:rPr lang="en-US" sz="3100" b="1" dirty="0"/>
            </a:br>
            <a:r>
              <a:rPr lang="en-US" sz="3100" b="1" dirty="0"/>
              <a:t/>
            </a:r>
            <a:br>
              <a:rPr lang="en-US" sz="3100" b="1" dirty="0"/>
            </a:br>
            <a:r>
              <a:rPr lang="en-US" sz="3100" dirty="0"/>
              <a:t>#Describe the target market.</a:t>
            </a:r>
            <a:br>
              <a:rPr lang="en-US" sz="3100" dirty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/>
              <a:t>#Provide market size, growth potential, and key demographics.</a:t>
            </a:r>
            <a:endParaRPr lang="en-IN" dirty="0"/>
          </a:p>
        </p:txBody>
      </p:sp>
      <p:pic>
        <p:nvPicPr>
          <p:cNvPr id="6" name="Image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5443" y="429728"/>
            <a:ext cx="2787650" cy="723900"/>
          </a:xfrm>
          <a:prstGeom prst="rect">
            <a:avLst/>
          </a:prstGeom>
        </p:spPr>
      </p:pic>
      <p:pic>
        <p:nvPicPr>
          <p:cNvPr id="5" name="Picture 4" descr="ic lo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29440" y="250257"/>
            <a:ext cx="3032292" cy="10010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29198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E0FAC335-2430-9D0B-CE4E-49F9813DED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60517"/>
            <a:ext cx="9144000" cy="3136966"/>
          </a:xfrm>
        </p:spPr>
        <p:txBody>
          <a:bodyPr>
            <a:normAutofit/>
          </a:bodyPr>
          <a:lstStyle/>
          <a:p>
            <a:r>
              <a:rPr lang="en-US" sz="2800" b="1" dirty="0"/>
              <a:t>Slide 5: Unique Value Proposition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# Highlight what makes your solution unique.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# Explain the benefits and value it brings to the target audience.</a:t>
            </a:r>
            <a:endParaRPr lang="en-IN" sz="2800" dirty="0"/>
          </a:p>
        </p:txBody>
      </p:sp>
      <p:pic>
        <p:nvPicPr>
          <p:cNvPr id="6" name="Image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5443" y="429728"/>
            <a:ext cx="2787650" cy="723900"/>
          </a:xfrm>
          <a:prstGeom prst="rect">
            <a:avLst/>
          </a:prstGeom>
        </p:spPr>
      </p:pic>
      <p:pic>
        <p:nvPicPr>
          <p:cNvPr id="4" name="Picture 3" descr="ic lo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29440" y="250257"/>
            <a:ext cx="3032292" cy="10010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28490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E0FAC335-2430-9D0B-CE4E-49F9813DED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1687" y="1330494"/>
            <a:ext cx="9144000" cy="2387600"/>
          </a:xfrm>
        </p:spPr>
        <p:txBody>
          <a:bodyPr>
            <a:normAutofit/>
          </a:bodyPr>
          <a:lstStyle/>
          <a:p>
            <a:r>
              <a:rPr lang="en-US" sz="2800" b="1" dirty="0"/>
              <a:t>Slide 6 A : Business Model</a:t>
            </a:r>
            <a:br>
              <a:rPr lang="en-US" sz="2800" b="1" dirty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dirty="0"/>
              <a:t># Outline how you plan to make money.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#Discuss pricing strategy, sales channels, and revenue streams.</a:t>
            </a:r>
            <a:endParaRPr lang="en-IN" sz="2800" dirty="0"/>
          </a:p>
        </p:txBody>
      </p:sp>
      <p:sp>
        <p:nvSpPr>
          <p:cNvPr id="2" name="Title 2">
            <a:extLst>
              <a:ext uri="{FF2B5EF4-FFF2-40B4-BE49-F238E27FC236}">
                <a16:creationId xmlns="" xmlns:a16="http://schemas.microsoft.com/office/drawing/2014/main" id="{E0FAC335-2430-9D0B-CE4E-49F9813DED68}"/>
              </a:ext>
            </a:extLst>
          </p:cNvPr>
          <p:cNvSpPr txBox="1">
            <a:spLocks/>
          </p:cNvSpPr>
          <p:nvPr/>
        </p:nvSpPr>
        <p:spPr>
          <a:xfrm>
            <a:off x="1575446" y="4923082"/>
            <a:ext cx="9448800" cy="15900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/>
              <a:t>Slide 6 B: Go-to-Market Strategy</a:t>
            </a:r>
            <a:br>
              <a:rPr lang="en-US" sz="2800" b="1" dirty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dirty="0"/>
              <a:t>#Explain how you will reach your target market.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# Discuss marketing, sales strategies, and key partnerships.</a:t>
            </a:r>
            <a:endParaRPr lang="en-IN" sz="2800" dirty="0"/>
          </a:p>
        </p:txBody>
      </p:sp>
      <p:pic>
        <p:nvPicPr>
          <p:cNvPr id="8" name="Image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5443" y="429728"/>
            <a:ext cx="2787650" cy="723900"/>
          </a:xfrm>
          <a:prstGeom prst="rect">
            <a:avLst/>
          </a:prstGeom>
        </p:spPr>
      </p:pic>
      <p:pic>
        <p:nvPicPr>
          <p:cNvPr id="5" name="Picture 4" descr="ic lo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29440" y="250257"/>
            <a:ext cx="3032292" cy="10010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83389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E0FAC335-2430-9D0B-CE4E-49F9813DED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" y="1159192"/>
            <a:ext cx="12115800" cy="5698808"/>
          </a:xfrm>
        </p:spPr>
        <p:txBody>
          <a:bodyPr>
            <a:noAutofit/>
          </a:bodyPr>
          <a:lstStyle/>
          <a:p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/>
              <a:t>Slide 7 A: Financial Projections</a:t>
            </a:r>
            <a:br>
              <a:rPr lang="en-US" sz="2800" b="1" dirty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dirty="0"/>
              <a:t>#Provide a high-level overview of financial forecasts (revenue, expenses, profit).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#Include key assumptions. 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/>
              <a:t>Slide 7 B: Call to Action</a:t>
            </a:r>
            <a:br>
              <a:rPr lang="en-US" sz="2800" b="1" dirty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/>
              <a:t> </a:t>
            </a:r>
            <a:r>
              <a:rPr lang="en-US" sz="2800" dirty="0"/>
              <a:t>#Clearly state what you are asking from the audience </a:t>
            </a:r>
            <a:br>
              <a:rPr lang="en-US" sz="2800" dirty="0"/>
            </a:br>
            <a:r>
              <a:rPr lang="en-US" sz="2800" dirty="0"/>
              <a:t>(investment, partnership, support).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# Mention If IPR is done</a:t>
            </a:r>
            <a:br>
              <a:rPr lang="en-US" sz="2800" dirty="0"/>
            </a:br>
            <a:endParaRPr lang="en-IN" sz="2800" dirty="0"/>
          </a:p>
        </p:txBody>
      </p:sp>
      <p:pic>
        <p:nvPicPr>
          <p:cNvPr id="6" name="Image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5443" y="429728"/>
            <a:ext cx="2787650" cy="723900"/>
          </a:xfrm>
          <a:prstGeom prst="rect">
            <a:avLst/>
          </a:prstGeom>
        </p:spPr>
      </p:pic>
      <p:pic>
        <p:nvPicPr>
          <p:cNvPr id="4" name="Picture 3" descr="ic lo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29440" y="250257"/>
            <a:ext cx="3032292" cy="10010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53889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93</Words>
  <Application>Microsoft Office PowerPoint</Application>
  <PresentationFormat>Custom</PresentationFormat>
  <Paragraphs>16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SLIDE-1 Title : of the Idea/ product/ process Subtitle : A Solution for [Problem/Opportunity]-  Reg no.  </vt:lpstr>
      <vt:lpstr>Slide 2 A: Introduction-  #Brief introduction of yourself and your team. # State the purpose of the pitch</vt:lpstr>
      <vt:lpstr>Slide 3:Solution   #Present your idea as the solution.  #Explain how it works and why it is innovative.</vt:lpstr>
      <vt:lpstr>Slide 4: Market Opportunity  #Describe the target market.  #Provide market size, growth potential, and key demographics.</vt:lpstr>
      <vt:lpstr>Slide 5: Unique Value Proposition  # Highlight what makes your solution unique.  # Explain the benefits and value it brings to the target audience.</vt:lpstr>
      <vt:lpstr>Slide 6 A : Business Model  # Outline how you plan to make money.  #Discuss pricing strategy, sales channels, and revenue streams.</vt:lpstr>
      <vt:lpstr>     Slide 7 A: Financial Projections  #Provide a high-level overview of financial forecasts (revenue, expenses, profit).  #Include key assumptions.    Slide 7 B: Call to Action   #Clearly state what you are asking from the audience  (investment, partnership, support).  # Mention If IPR is done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reviewer</dc:creator>
  <cp:lastModifiedBy>NARAYANAN</cp:lastModifiedBy>
  <cp:revision>28</cp:revision>
  <dcterms:created xsi:type="dcterms:W3CDTF">2024-07-23T04:13:01Z</dcterms:created>
  <dcterms:modified xsi:type="dcterms:W3CDTF">2025-11-14T04:43:11Z</dcterms:modified>
</cp:coreProperties>
</file>